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64" r:id="rId3"/>
    <p:sldId id="281" r:id="rId4"/>
    <p:sldId id="314" r:id="rId5"/>
    <p:sldId id="284" r:id="rId6"/>
    <p:sldId id="285" r:id="rId7"/>
    <p:sldId id="283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4" r:id="rId41"/>
    <p:sldId id="279" r:id="rId42"/>
    <p:sldId id="280" r:id="rId43"/>
    <p:sldId id="275" r:id="rId44"/>
    <p:sldId id="276" r:id="rId45"/>
    <p:sldId id="277" r:id="rId46"/>
    <p:sldId id="306" r:id="rId47"/>
    <p:sldId id="307" r:id="rId48"/>
    <p:sldId id="259" r:id="rId49"/>
    <p:sldId id="301" r:id="rId50"/>
    <p:sldId id="309" r:id="rId51"/>
    <p:sldId id="308" r:id="rId52"/>
    <p:sldId id="313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15" r:id="rId61"/>
    <p:sldId id="323" r:id="rId62"/>
    <p:sldId id="310" r:id="rId63"/>
    <p:sldId id="324" r:id="rId64"/>
    <p:sldId id="311" r:id="rId65"/>
    <p:sldId id="312" r:id="rId66"/>
    <p:sldId id="26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4"/>
            <p14:sldId id="285"/>
            <p14:sldId id="283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9"/>
            <p14:sldId id="280"/>
            <p14:sldId id="275"/>
            <p14:sldId id="276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1"/>
            <p14:sldId id="309"/>
            <p14:sldId id="308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1" autoAdjust="0"/>
    <p:restoredTop sz="88055" autoAdjust="0"/>
  </p:normalViewPr>
  <p:slideViewPr>
    <p:cSldViewPr snapToGrid="0" snapToObjects="1">
      <p:cViewPr varScale="1">
        <p:scale>
          <a:sx n="92" d="100"/>
          <a:sy n="92" d="100"/>
        </p:scale>
        <p:origin x="-11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5/29/13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5/29/13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29,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29,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29,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29,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</a:t>
            </a:r>
            <a:r>
              <a:rPr lang="en-US" dirty="0" smtClean="0"/>
              <a:t>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</a:t>
            </a:r>
            <a:r>
              <a:rPr lang="en-US" dirty="0" smtClean="0"/>
              <a:t>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242793" y="4080012"/>
            <a:ext cx="1718317" cy="851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9" y="3131587"/>
            <a:ext cx="3804440" cy="285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82" y="3131586"/>
            <a:ext cx="3804441" cy="2853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35200"/>
            <a:ext cx="6400800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w/ </a:t>
            </a:r>
            <a:r>
              <a:rPr lang="en-US" dirty="0" smtClean="0"/>
              <a:t>Dual Core ARM 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with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Why do we want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simple!</a:t>
            </a:r>
          </a:p>
          <a:p>
            <a:r>
              <a:rPr lang="en-US" dirty="0" smtClean="0"/>
              <a:t>It has built-in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1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6901"/>
            <a:ext cx="8229600" cy="2788466"/>
          </a:xfrm>
        </p:spPr>
        <p:txBody>
          <a:bodyPr>
            <a:normAutofit/>
          </a:bodyPr>
          <a:lstStyle/>
          <a:p>
            <a:r>
              <a:rPr lang="en-US" dirty="0" smtClean="0"/>
              <a:t>Lane Guiding Control using high FPS camera (60 FPS, 752x40px)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Implemented using C and FPGA modules,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</a:t>
            </a:r>
            <a:r>
              <a:rPr lang="en-US" dirty="0" smtClean="0"/>
              <a:t>for quicker development due to less </a:t>
            </a:r>
            <a:r>
              <a:rPr lang="en-US" dirty="0" smtClean="0"/>
              <a:t>boilerplate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s</a:t>
            </a:r>
            <a:r>
              <a:rPr lang="en-US" dirty="0" smtClean="0"/>
              <a:t>imple syntax </a:t>
            </a:r>
            <a:r>
              <a:rPr lang="en-US" dirty="0" smtClean="0"/>
              <a:t>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</a:t>
            </a:r>
            <a:r>
              <a:rPr lang="en-US" dirty="0" smtClean="0"/>
              <a:t>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</a:t>
            </a:r>
            <a:r>
              <a:rPr lang="en-US" dirty="0" smtClean="0"/>
              <a:t>simplicity comes </a:t>
            </a:r>
            <a:r>
              <a:rPr lang="en-US" dirty="0" smtClean="0"/>
              <a:t>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Outro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discussed</a:t>
            </a:r>
          </a:p>
          <a:p>
            <a:r>
              <a:rPr lang="en-US" dirty="0" smtClean="0"/>
              <a:t>Summary </a:t>
            </a:r>
            <a:r>
              <a:rPr lang="en-US" smtClean="0"/>
              <a:t>of goals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Android, C/FPGA on Linux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2744</TotalTime>
  <Words>1191</Words>
  <Application>Microsoft Macintosh PowerPoint</Application>
  <PresentationFormat>On-screen Show (4:3)</PresentationFormat>
  <Paragraphs>312</Paragraphs>
  <Slides>66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Obstacle Detection</vt:lpstr>
      <vt:lpstr>Lane Guiding Control</vt:lpstr>
      <vt:lpstr>PowerPoint Presentation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 What is it?</vt:lpstr>
      <vt:lpstr>Language Specification Who’s keeping it simple?</vt:lpstr>
      <vt:lpstr>Language Specification Who’s keeping it simple?</vt:lpstr>
      <vt:lpstr>Google Go Why do we want it?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Add Outro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188</cp:revision>
  <cp:lastPrinted>2013-05-28T09:30:00Z</cp:lastPrinted>
  <dcterms:created xsi:type="dcterms:W3CDTF">2013-05-22T13:33:12Z</dcterms:created>
  <dcterms:modified xsi:type="dcterms:W3CDTF">2013-05-29T12:21:55Z</dcterms:modified>
</cp:coreProperties>
</file>